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191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54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2376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163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426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8212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1647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96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3510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339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786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4D092-BFB6-48E4-A953-43BD85CB5006}" type="datetimeFigureOut">
              <a:rPr lang="en-AU" smtClean="0"/>
              <a:t>23/07/2017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BB80E-1F50-40ED-A8C4-D998DF995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90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adND9e1Yy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NOa_XXt8x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sqKTJtK_vw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407" y="2291807"/>
            <a:ext cx="4003431" cy="2565644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Please set up your page like this</a:t>
            </a:r>
            <a:br>
              <a:rPr lang="en-AU" dirty="0" smtClean="0"/>
            </a:br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>Rule the page and write down a tile and the date. </a:t>
            </a:r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6353908" y="644769"/>
            <a:ext cx="4677507" cy="595532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6" name="Straight Connector 5"/>
          <p:cNvCxnSpPr/>
          <p:nvPr/>
        </p:nvCxnSpPr>
        <p:spPr>
          <a:xfrm>
            <a:off x="6353908" y="1207477"/>
            <a:ext cx="43375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353908" y="838145"/>
            <a:ext cx="417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Introduction to Landforms and Landscapes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10122877" y="650575"/>
            <a:ext cx="9730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24.07.2017</a:t>
            </a:r>
            <a:endParaRPr lang="en-AU" sz="1200" dirty="0"/>
          </a:p>
        </p:txBody>
      </p:sp>
      <p:sp>
        <p:nvSpPr>
          <p:cNvPr id="11" name="Right Arrow 10"/>
          <p:cNvSpPr/>
          <p:nvPr/>
        </p:nvSpPr>
        <p:spPr>
          <a:xfrm>
            <a:off x="3112477" y="5360349"/>
            <a:ext cx="4349262" cy="8909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0980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389" y="220612"/>
            <a:ext cx="9273307" cy="6182204"/>
          </a:xfrm>
        </p:spPr>
      </p:pic>
    </p:spTree>
    <p:extLst>
      <p:ext uri="{BB962C8B-B14F-4D97-AF65-F5344CB8AC3E}">
        <p14:creationId xmlns:p14="http://schemas.microsoft.com/office/powerpoint/2010/main" val="2102503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389" y="229431"/>
            <a:ext cx="9273307" cy="6164566"/>
          </a:xfrm>
        </p:spPr>
      </p:pic>
    </p:spTree>
    <p:extLst>
      <p:ext uri="{BB962C8B-B14F-4D97-AF65-F5344CB8AC3E}">
        <p14:creationId xmlns:p14="http://schemas.microsoft.com/office/powerpoint/2010/main" val="437996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Conclusion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Name </a:t>
            </a:r>
            <a:r>
              <a:rPr lang="en-AU" dirty="0"/>
              <a:t>an example of a landform and a landscape and explain the difference between the two. </a:t>
            </a:r>
            <a:endParaRPr lang="en-AU" dirty="0" smtClean="0"/>
          </a:p>
          <a:p>
            <a:endParaRPr lang="en-AU" dirty="0"/>
          </a:p>
          <a:p>
            <a:r>
              <a:rPr lang="en-AU" dirty="0"/>
              <a:t>End the less with the video: </a:t>
            </a:r>
            <a:r>
              <a:rPr lang="en-AU" u="sng" dirty="0">
                <a:hlinkClick r:id="rId2"/>
              </a:rPr>
              <a:t>https://www.youtube.com/watch?v=jadND9e1YyE</a:t>
            </a:r>
            <a:r>
              <a:rPr lang="en-AU" dirty="0"/>
              <a:t> World’s interesting landforms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98635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Write down the following…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Learning Intention: </a:t>
            </a:r>
            <a:r>
              <a:rPr lang="en-AU" dirty="0"/>
              <a:t>Understand the difference between a landform and a </a:t>
            </a:r>
            <a:r>
              <a:rPr lang="en-AU" dirty="0" smtClean="0"/>
              <a:t>landscape.</a:t>
            </a:r>
          </a:p>
          <a:p>
            <a:r>
              <a:rPr lang="en-AU" dirty="0" smtClean="0"/>
              <a:t>Activity One:  Brainstorm natural features that make up Australia’s Natural Identity. (Minimum of 5 examples of natural features)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7612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Watch the video…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u="sng" dirty="0">
                <a:hlinkClick r:id="rId2"/>
              </a:rPr>
              <a:t>https://</a:t>
            </a:r>
            <a:r>
              <a:rPr lang="en-AU" u="sng" dirty="0" smtClean="0">
                <a:hlinkClick r:id="rId2"/>
              </a:rPr>
              <a:t>www.youtube.com/watch?v=dNOa_XXt8xY</a:t>
            </a:r>
            <a:r>
              <a:rPr lang="en-AU" u="sng" dirty="0" smtClean="0"/>
              <a:t> </a:t>
            </a:r>
          </a:p>
          <a:p>
            <a:endParaRPr lang="en-AU" u="sng" dirty="0"/>
          </a:p>
          <a:p>
            <a:endParaRPr lang="en-AU" u="sng" dirty="0" smtClean="0"/>
          </a:p>
          <a:p>
            <a:r>
              <a:rPr lang="en-AU" dirty="0" smtClean="0"/>
              <a:t>As you watch you can add more examples to your list and note down anything you find interesting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706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Write down the following definitions…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662"/>
            <a:ext cx="10515600" cy="4723301"/>
          </a:xfrm>
        </p:spPr>
        <p:txBody>
          <a:bodyPr/>
          <a:lstStyle/>
          <a:p>
            <a:r>
              <a:rPr lang="en-AU" dirty="0" smtClean="0"/>
              <a:t>Landform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Landscape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050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Watch the video…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u="sng" dirty="0">
                <a:hlinkClick r:id="rId2"/>
              </a:rPr>
              <a:t>https://www.youtube.com/watch?v=BsqKTJtK_vw</a:t>
            </a:r>
            <a:endParaRPr lang="en-AU" u="sng" dirty="0"/>
          </a:p>
          <a:p>
            <a:endParaRPr lang="en-AU" u="sng" dirty="0" smtClean="0"/>
          </a:p>
          <a:p>
            <a:r>
              <a:rPr lang="en-AU" dirty="0" smtClean="0"/>
              <a:t>As you watch you can add more examples to your list and note down anything you find interesting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2272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Write down the following…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Key inquiry question:</a:t>
            </a:r>
            <a:r>
              <a:rPr lang="en-AU" dirty="0"/>
              <a:t> </a:t>
            </a:r>
          </a:p>
          <a:p>
            <a:r>
              <a:rPr lang="en-AU" i="1" dirty="0"/>
              <a:t>What are different types of landscapes and their distinctive landform features?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99426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Instructions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For each photograph of a landscape:</a:t>
            </a:r>
          </a:p>
          <a:p>
            <a:pPr marL="514350" indent="-514350">
              <a:buAutoNum type="arabicParenR"/>
            </a:pPr>
            <a:r>
              <a:rPr lang="en-AU" dirty="0" smtClean="0"/>
              <a:t>Name the landscape type</a:t>
            </a:r>
          </a:p>
          <a:p>
            <a:pPr marL="514350" indent="-514350">
              <a:buAutoNum type="arabicParenR"/>
            </a:pPr>
            <a:r>
              <a:rPr lang="en-AU" dirty="0" smtClean="0"/>
              <a:t>How do you know its that type of landscape? (List the landforms you see)</a:t>
            </a:r>
          </a:p>
          <a:p>
            <a:pPr marL="514350" indent="-514350">
              <a:buAutoNum type="arabicParenR"/>
            </a:pPr>
            <a:r>
              <a:rPr lang="en-AU" dirty="0" smtClean="0"/>
              <a:t>Provide examples of this landscape found in the world.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7089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33" y="207839"/>
            <a:ext cx="11045820" cy="6207751"/>
          </a:xfrm>
        </p:spPr>
      </p:pic>
    </p:spTree>
    <p:extLst>
      <p:ext uri="{BB962C8B-B14F-4D97-AF65-F5344CB8AC3E}">
        <p14:creationId xmlns:p14="http://schemas.microsoft.com/office/powerpoint/2010/main" val="3718525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389" y="207839"/>
            <a:ext cx="9273307" cy="6207751"/>
          </a:xfrm>
        </p:spPr>
      </p:pic>
    </p:spTree>
    <p:extLst>
      <p:ext uri="{BB962C8B-B14F-4D97-AF65-F5344CB8AC3E}">
        <p14:creationId xmlns:p14="http://schemas.microsoft.com/office/powerpoint/2010/main" val="4244371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202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Please set up your page like this  Rule the page and write down a tile and the date. </vt:lpstr>
      <vt:lpstr>Write down the following… </vt:lpstr>
      <vt:lpstr>Watch the video…</vt:lpstr>
      <vt:lpstr>Write down the following definitions…</vt:lpstr>
      <vt:lpstr>Watch the video…</vt:lpstr>
      <vt:lpstr>Write down the following…</vt:lpstr>
      <vt:lpstr>Instructions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 set up your page like this  Rule the page and write down a tile and the date.</dc:title>
  <dc:creator>Rebecca Donavon</dc:creator>
  <cp:lastModifiedBy>Rebecca Donavon</cp:lastModifiedBy>
  <cp:revision>2</cp:revision>
  <dcterms:created xsi:type="dcterms:W3CDTF">2017-07-23T08:38:34Z</dcterms:created>
  <dcterms:modified xsi:type="dcterms:W3CDTF">2017-07-23T08:46:38Z</dcterms:modified>
</cp:coreProperties>
</file>

<file path=docProps/thumbnail.jpeg>
</file>